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github.com/exclipse-arrowhead/roadmap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21-03-30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69517"/>
            <a:ext cx="8729200" cy="5088414"/>
          </a:xfrm>
          <a:prstGeom prst="rect">
            <a:avLst/>
          </a:prstGeom>
        </p:spPr>
        <p:txBody>
          <a:bodyPr numCol="2" spcCol="436459"/>
          <a:lstStyle/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v4.3.0 released</a:t>
            </a:r>
            <a:br/>
            <a:r>
              <a:t>Minor updates still needed</a:t>
            </a:r>
            <a:br/>
            <a:r>
              <a:t>Contributors sign up at 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r>
              <a:t> 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Todays feature: Configuration, Jens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 </a:t>
            </a:r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Architecture details</a:t>
            </a:r>
            <a:br/>
            <a:r>
              <a:t>Lowering the entry step</a:t>
            </a:r>
            <a:br/>
            <a:r>
              <a:t>Robustness plan</a:t>
            </a:r>
            <a:br/>
            <a:r>
              <a:t>Issue list will become the roadmap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- Z-wave adapter</a:t>
            </a:r>
            <a:br/>
            <a:r>
              <a:t>- Modbus TCP adapter</a:t>
            </a:r>
            <a:br/>
            <a:r>
              <a:t>- OPC-UA adapter    </a:t>
            </a:r>
            <a:br/>
            <a:r>
              <a:t>- Libraries to be modeled</a:t>
            </a:r>
            <a:br/>
            <a:r>
              <a:t>WorkflowManager/WorkflowExecutor, Jaime, 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C++ of v4.2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PlantDescription, Olov/Johan</a:t>
            </a:r>
            <a:br/>
            <a:r>
              <a:t>ExchangeNetwork, Ulf/Emanuel</a:t>
            </a:r>
            <a:br/>
            <a:r>
              <a:t>Autonomic orchestration/configuration, 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Vorto, Hono and Hawkbit, Johannes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C# and .net library</a:t>
            </a:r>
            <a:br/>
            <a:r>
              <a:t>Safety Manager, Mirren/Daniela (on-hold)</a:t>
            </a:r>
            <a:br/>
            <a:r>
              <a:t>Kura and Kapua, Paolo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Mattheui/Emmanuel/Mats</a:t>
            </a:r>
            <a:br/>
            <a:r>
              <a:t>Training tool, Sebastian/Marcello/Saadia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Arrowhead Tools project conf: </a:t>
            </a:r>
            <a:br/>
            <a:r>
              <a:t>April 13-15, on-line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Next telco April 27</a:t>
            </a:r>
            <a:br/>
            <a:r>
              <a:t>Feature: </a:t>
            </a:r>
            <a:br/>
            <a:r>
              <a:t>PlantDescription</a:t>
            </a:r>
            <a:br/>
            <a:r>
              <a:t>OPC-UA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www.github.com/exclipse-arrowhead/roadmap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ign up for the Eclipse Arrowhead mailing 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2336">
              <a:defRPr sz="3168"/>
            </a:lvl1pPr>
          </a:lstStyle>
          <a:p>
            <a:pPr/>
            <a:r>
              <a:t>Sign up for the Eclipse Arrowhead mailing list</a:t>
            </a:r>
          </a:p>
        </p:txBody>
      </p:sp>
      <p:sp>
        <p:nvSpPr>
          <p:cNvPr id="243" name="arrowhead-dev@eclipse.or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</a:p>
          <a:p>
            <a:pPr/>
            <a:r>
              <a:t>at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